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58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8"/>
    <p:restoredTop sz="94694"/>
  </p:normalViewPr>
  <p:slideViewPr>
    <p:cSldViewPr snapToGrid="0">
      <p:cViewPr varScale="1">
        <p:scale>
          <a:sx n="95" d="100"/>
          <a:sy n="95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3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D047B-322E-354C-8CFB-847A0F44914F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Nt2nTni0z4k?feature=oembed" TargetMode="External"/><Relationship Id="rId1" Type="http://schemas.openxmlformats.org/officeDocument/2006/relationships/video" Target="https://www.youtube.com/embed/WOJ88WX-RWc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ainbow_Bridge_%28Tokyo%29_at_night_10.jpg" TargetMode="External"/><Relationship Id="rId7" Type="http://schemas.openxmlformats.org/officeDocument/2006/relationships/image" Target="https://upload.wikimedia.org/wikipedia/commons/f/fe/Rainbow_Bridge_%28Tokyo%29_at_night_10.jpg" TargetMode="External"/><Relationship Id="rId2" Type="http://schemas.openxmlformats.org/officeDocument/2006/relationships/hyperlink" Target="https://commons.wikimedia.org/wiki/File:City_of_London_at_nigh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https://upload.wikimedia.org/wikipedia/commons/2/25/City_of_London_at_night.jpg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F905-D55B-CC37-42BC-3BAF17DFF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FDA304 Pitch.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54301-35A2-E955-7960-99D206A88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Cox.</a:t>
            </a:r>
          </a:p>
        </p:txBody>
      </p:sp>
    </p:spTree>
    <p:extLst>
      <p:ext uri="{BB962C8B-B14F-4D97-AF65-F5344CB8AC3E}">
        <p14:creationId xmlns:p14="http://schemas.microsoft.com/office/powerpoint/2010/main" val="115556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8625-DA36-590D-6830-9EAB88C4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2E52-BF4C-B5F2-ECDB-1B0946AF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Isometric Shooter.</a:t>
            </a:r>
          </a:p>
          <a:p>
            <a:r>
              <a:rPr lang="en-US" dirty="0"/>
              <a:t>Unity 2D.</a:t>
            </a:r>
          </a:p>
          <a:p>
            <a:r>
              <a:rPr lang="en-US" dirty="0"/>
              <a:t>Set in a city at night-time.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817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D5B-5956-4241-2C52-8CE440A1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47D6-AA6F-1B7A-0E26-681CED05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Online Media 3" descr="Max Payne's weird GBA port - minimme">
            <a:hlinkClick r:id="" action="ppaction://media"/>
            <a:extLst>
              <a:ext uri="{FF2B5EF4-FFF2-40B4-BE49-F238E27FC236}">
                <a16:creationId xmlns:a16="http://schemas.microsoft.com/office/drawing/2014/main" id="{8D26B1EF-2A1B-314F-1D81-E7E7DA7F9C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5976" y="1825625"/>
            <a:ext cx="4527639" cy="2558116"/>
          </a:xfrm>
          <a:prstGeom prst="rect">
            <a:avLst/>
          </a:prstGeom>
        </p:spPr>
      </p:pic>
      <p:pic>
        <p:nvPicPr>
          <p:cNvPr id="5" name="Online Media 4" descr="Head over Heels Remake (PC)">
            <a:hlinkClick r:id="" action="ppaction://media"/>
            <a:extLst>
              <a:ext uri="{FF2B5EF4-FFF2-40B4-BE49-F238E27FC236}">
                <a16:creationId xmlns:a16="http://schemas.microsoft.com/office/drawing/2014/main" id="{588AC2A2-C7E4-D042-F4EA-DE9507957D6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62061" y="1690688"/>
            <a:ext cx="4891739" cy="36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D194-349B-2004-53A3-9B793BF3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6"/>
            <a:ext cx="10515600" cy="1325563"/>
          </a:xfrm>
        </p:spPr>
        <p:txBody>
          <a:bodyPr/>
          <a:lstStyle/>
          <a:p>
            <a:r>
              <a:rPr lang="en-US" dirty="0"/>
              <a:t>Art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DCDC-C6F4-CCC6-AF38-A7C8049A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8997"/>
            <a:ext cx="10515600" cy="1354532"/>
          </a:xfrm>
        </p:spPr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City of London at </a:t>
            </a:r>
            <a:r>
              <a:rPr lang="en-GB" sz="1800" dirty="0" err="1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night.jpg</a:t>
            </a:r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. (2005, December 21).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2"/>
              </a:rPr>
              <a:t>https://commons.wikimedia.org/wiki/File:City_of_London_at_night.jpg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Rainbow Bridge (Tokyo) at night 10.jpg. (2016, November 3).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3"/>
              </a:rPr>
              <a:t>https://commons.wikimedia.org/wiki/File:Rainbow_Bridge_%28Tokyo%29_at_night_10.jpg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E76CBA-D606-A736-F260-8B88C0B2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4"/>
            <a:ext cx="14728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0" descr="A picture containing sky, water, outdoor, city&#10;&#10;Description automatically generated">
            <a:extLst>
              <a:ext uri="{FF2B5EF4-FFF2-40B4-BE49-F238E27FC236}">
                <a16:creationId xmlns:a16="http://schemas.microsoft.com/office/drawing/2014/main" id="{B8982321-8283-F142-77E3-5B82621D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87240" cy="345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CDB3E6-E322-8A9D-00FC-335D3F3A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18256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834D06-B501-B3DD-4C91-67E8F9ED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047" y="14065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11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BAEE7D71-723D-21FF-F483-5BC338BE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3" y="1406597"/>
            <a:ext cx="5943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B41D-DFC2-CE42-0902-60463A2D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Art.</a:t>
            </a:r>
          </a:p>
        </p:txBody>
      </p:sp>
      <p:pic>
        <p:nvPicPr>
          <p:cNvPr id="4" name="Content Placeholder 3" descr="A picture containing text, sky, sign, gauge&#10;&#10;Description automatically generated">
            <a:extLst>
              <a:ext uri="{FF2B5EF4-FFF2-40B4-BE49-F238E27FC236}">
                <a16:creationId xmlns:a16="http://schemas.microsoft.com/office/drawing/2014/main" id="{3AA80A1D-956B-434D-AD7F-215BE158A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3110"/>
            <a:ext cx="10085294" cy="50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81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831D-02B4-FF8A-CD70-ADFFAB68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Iteration.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CBA8F-52F7-C46F-8366-ACDA78E88E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33" y="2834435"/>
            <a:ext cx="4725355" cy="263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C7A303E-CC5A-A0FE-6198-F44DF0834DF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66" y="1857656"/>
            <a:ext cx="2730499" cy="233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D6A35-B5DD-23CE-AFD1-91C0D0309AB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67" y="4153181"/>
            <a:ext cx="2730499" cy="2339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62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82F8F0-E24B-C1E1-5025-54D5A7FFFD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422400"/>
            <a:ext cx="4002741" cy="5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D479C7-ECA3-034F-6FA8-B7B948BFD9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422401"/>
            <a:ext cx="3886201" cy="543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0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CB8F8-2157-019D-577C-DBD8CC4A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AB9303E-22AE-AE22-DA68-EDD95220A77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23" y="33337"/>
            <a:ext cx="154876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3240A9-D290-0851-3A70-3C8B05E4D8E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88" y="33337"/>
            <a:ext cx="5943600" cy="670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1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</TotalTime>
  <Words>127</Words>
  <Application>Microsoft Macintosh PowerPoint</Application>
  <PresentationFormat>Widescreen</PresentationFormat>
  <Paragraphs>15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Noto Sans</vt:lpstr>
      <vt:lpstr>Office Theme</vt:lpstr>
      <vt:lpstr>FDA304 Pitch.</vt:lpstr>
      <vt:lpstr>Basic Concept.</vt:lpstr>
      <vt:lpstr>Game Inspiration. </vt:lpstr>
      <vt:lpstr>Art Inspiration. </vt:lpstr>
      <vt:lpstr>Concept Art.</vt:lpstr>
      <vt:lpstr>Character Iteration.</vt:lpstr>
      <vt:lpstr>Flowcharts. </vt:lpstr>
      <vt:lpstr>Flowcharts.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FDA304 Pitch.</dc:title>
  <dc:creator>Samuel Cox</dc:creator>
  <cp:lastModifiedBy>Samuel Cox</cp:lastModifiedBy>
  <cp:revision>12</cp:revision>
  <dcterms:created xsi:type="dcterms:W3CDTF">2023-02-07T10:41:36Z</dcterms:created>
  <dcterms:modified xsi:type="dcterms:W3CDTF">2023-02-07T11:03:04Z</dcterms:modified>
</cp:coreProperties>
</file>